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06" r:id="rId3"/>
    <p:sldId id="307" r:id="rId4"/>
    <p:sldId id="308" r:id="rId5"/>
    <p:sldId id="309" r:id="rId6"/>
    <p:sldId id="311" r:id="rId7"/>
    <p:sldId id="305" r:id="rId8"/>
    <p:sldId id="257" r:id="rId9"/>
    <p:sldId id="258" r:id="rId10"/>
    <p:sldId id="259" r:id="rId11"/>
    <p:sldId id="260" r:id="rId12"/>
    <p:sldId id="262" r:id="rId13"/>
    <p:sldId id="263" r:id="rId14"/>
    <p:sldId id="264" r:id="rId15"/>
    <p:sldId id="265" r:id="rId16"/>
    <p:sldId id="267" r:id="rId17"/>
    <p:sldId id="268" r:id="rId18"/>
    <p:sldId id="269" r:id="rId19"/>
    <p:sldId id="270" r:id="rId20"/>
    <p:sldId id="274" r:id="rId21"/>
    <p:sldId id="290" r:id="rId22"/>
    <p:sldId id="291" r:id="rId23"/>
    <p:sldId id="293" r:id="rId24"/>
    <p:sldId id="294" r:id="rId25"/>
    <p:sldId id="295" r:id="rId26"/>
    <p:sldId id="296" r:id="rId27"/>
    <p:sldId id="300" r:id="rId28"/>
    <p:sldId id="301" r:id="rId29"/>
    <p:sldId id="302" r:id="rId30"/>
    <p:sldId id="304" r:id="rId31"/>
    <p:sldId id="303" r:id="rId32"/>
    <p:sldId id="310"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wmiyasowmi040520@gmail.com" initials="s" lastIdx="1" clrIdx="0">
    <p:extLst>
      <p:ext uri="{19B8F6BF-5375-455C-9EA6-DF929625EA0E}">
        <p15:presenceInfo xmlns:p15="http://schemas.microsoft.com/office/powerpoint/2012/main" userId="48c0f3be7ba1ea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71488-C2EA-4DED-9CDD-CF772B8879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3AB95DF-40C8-4F02-8E1D-813C672379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DC9EB74-44FE-4DCB-BB59-4154A8F25E01}"/>
              </a:ext>
            </a:extLst>
          </p:cNvPr>
          <p:cNvSpPr>
            <a:spLocks noGrp="1"/>
          </p:cNvSpPr>
          <p:nvPr>
            <p:ph type="dt" sz="half" idx="10"/>
          </p:nvPr>
        </p:nvSpPr>
        <p:spPr/>
        <p:txBody>
          <a:bodyPr/>
          <a:lstStyle/>
          <a:p>
            <a:fld id="{1B526522-A7FF-4AF3-A8BF-2B98467C855D}" type="datetimeFigureOut">
              <a:rPr lang="en-IN" smtClean="0"/>
              <a:t>22-03-2022</a:t>
            </a:fld>
            <a:endParaRPr lang="en-IN"/>
          </a:p>
        </p:txBody>
      </p:sp>
      <p:sp>
        <p:nvSpPr>
          <p:cNvPr id="5" name="Footer Placeholder 4">
            <a:extLst>
              <a:ext uri="{FF2B5EF4-FFF2-40B4-BE49-F238E27FC236}">
                <a16:creationId xmlns:a16="http://schemas.microsoft.com/office/drawing/2014/main" id="{E80AC33D-EC27-459C-9F52-A6AC09EAE7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3F1FAD5-A98E-4967-8ED8-12A7F54E4883}"/>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037322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FDB3B-D2F0-4942-8A14-26CF1903B42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67DC7F3-81E0-4A70-A8EF-F68479F52B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33A22A5-30B9-4551-8495-66534B7C9874}"/>
              </a:ext>
            </a:extLst>
          </p:cNvPr>
          <p:cNvSpPr>
            <a:spLocks noGrp="1"/>
          </p:cNvSpPr>
          <p:nvPr>
            <p:ph type="dt" sz="half" idx="10"/>
          </p:nvPr>
        </p:nvSpPr>
        <p:spPr/>
        <p:txBody>
          <a:bodyPr/>
          <a:lstStyle/>
          <a:p>
            <a:fld id="{1B526522-A7FF-4AF3-A8BF-2B98467C855D}" type="datetimeFigureOut">
              <a:rPr lang="en-IN" smtClean="0"/>
              <a:t>22-03-2022</a:t>
            </a:fld>
            <a:endParaRPr lang="en-IN"/>
          </a:p>
        </p:txBody>
      </p:sp>
      <p:sp>
        <p:nvSpPr>
          <p:cNvPr id="5" name="Footer Placeholder 4">
            <a:extLst>
              <a:ext uri="{FF2B5EF4-FFF2-40B4-BE49-F238E27FC236}">
                <a16:creationId xmlns:a16="http://schemas.microsoft.com/office/drawing/2014/main" id="{9154B2B4-8425-4E89-80AC-A5F68D158C4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A49E65-4715-47C9-9861-B2E211D2E668}"/>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049764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08D59C-B2AB-412E-A0C4-C74F471D78A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4F5A8EB-7622-4645-99D2-E4AAD491E97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8F6F470-7BBB-4FBE-92D6-DC8844BB92A7}"/>
              </a:ext>
            </a:extLst>
          </p:cNvPr>
          <p:cNvSpPr>
            <a:spLocks noGrp="1"/>
          </p:cNvSpPr>
          <p:nvPr>
            <p:ph type="dt" sz="half" idx="10"/>
          </p:nvPr>
        </p:nvSpPr>
        <p:spPr/>
        <p:txBody>
          <a:bodyPr/>
          <a:lstStyle/>
          <a:p>
            <a:fld id="{1B526522-A7FF-4AF3-A8BF-2B98467C855D}" type="datetimeFigureOut">
              <a:rPr lang="en-IN" smtClean="0"/>
              <a:t>22-03-2022</a:t>
            </a:fld>
            <a:endParaRPr lang="en-IN"/>
          </a:p>
        </p:txBody>
      </p:sp>
      <p:sp>
        <p:nvSpPr>
          <p:cNvPr id="5" name="Footer Placeholder 4">
            <a:extLst>
              <a:ext uri="{FF2B5EF4-FFF2-40B4-BE49-F238E27FC236}">
                <a16:creationId xmlns:a16="http://schemas.microsoft.com/office/drawing/2014/main" id="{0C52EE4F-5B45-49AE-96DC-B715960DEBA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9D09A46-7723-4DD1-980F-E26FC02E9130}"/>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390166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3AC14-DEDD-48E0-81D8-74CD124B1A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3F0F0C7-0229-4E11-8C23-973E6EC1A2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E624CF6-38E1-4AEE-9541-51B371B1BB86}"/>
              </a:ext>
            </a:extLst>
          </p:cNvPr>
          <p:cNvSpPr>
            <a:spLocks noGrp="1"/>
          </p:cNvSpPr>
          <p:nvPr>
            <p:ph type="dt" sz="half" idx="10"/>
          </p:nvPr>
        </p:nvSpPr>
        <p:spPr/>
        <p:txBody>
          <a:bodyPr/>
          <a:lstStyle/>
          <a:p>
            <a:fld id="{1B526522-A7FF-4AF3-A8BF-2B98467C855D}" type="datetimeFigureOut">
              <a:rPr lang="en-IN" smtClean="0"/>
              <a:t>22-03-2022</a:t>
            </a:fld>
            <a:endParaRPr lang="en-IN"/>
          </a:p>
        </p:txBody>
      </p:sp>
      <p:sp>
        <p:nvSpPr>
          <p:cNvPr id="5" name="Footer Placeholder 4">
            <a:extLst>
              <a:ext uri="{FF2B5EF4-FFF2-40B4-BE49-F238E27FC236}">
                <a16:creationId xmlns:a16="http://schemas.microsoft.com/office/drawing/2014/main" id="{25BF6E8A-DC4B-428E-A605-C5783A6555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6CB0B9-8DF7-4422-A82A-627CF3088072}"/>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1712641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4189A-1380-4A2D-96E9-59C6B82CA8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7046D87-39DE-4E9F-803D-C4059F6DF8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C0D4E5-C88A-49BA-A264-C30C85758AC0}"/>
              </a:ext>
            </a:extLst>
          </p:cNvPr>
          <p:cNvSpPr>
            <a:spLocks noGrp="1"/>
          </p:cNvSpPr>
          <p:nvPr>
            <p:ph type="dt" sz="half" idx="10"/>
          </p:nvPr>
        </p:nvSpPr>
        <p:spPr/>
        <p:txBody>
          <a:bodyPr/>
          <a:lstStyle/>
          <a:p>
            <a:fld id="{1B526522-A7FF-4AF3-A8BF-2B98467C855D}" type="datetimeFigureOut">
              <a:rPr lang="en-IN" smtClean="0"/>
              <a:t>22-03-2022</a:t>
            </a:fld>
            <a:endParaRPr lang="en-IN"/>
          </a:p>
        </p:txBody>
      </p:sp>
      <p:sp>
        <p:nvSpPr>
          <p:cNvPr id="5" name="Footer Placeholder 4">
            <a:extLst>
              <a:ext uri="{FF2B5EF4-FFF2-40B4-BE49-F238E27FC236}">
                <a16:creationId xmlns:a16="http://schemas.microsoft.com/office/drawing/2014/main" id="{8419DE38-8873-4F6C-967C-39BCAF4784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02BE3A-6441-40D7-82F2-4099C41E4D4C}"/>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780857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2DFEF-7C53-4B1F-B79D-0E1FCDA985C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718D08D-AC2F-4406-91E4-08A2462A61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6A8C05F-21A0-4E89-BE28-5668D60421B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FC6FB01-7B08-4859-B736-3AB201847BBC}"/>
              </a:ext>
            </a:extLst>
          </p:cNvPr>
          <p:cNvSpPr>
            <a:spLocks noGrp="1"/>
          </p:cNvSpPr>
          <p:nvPr>
            <p:ph type="dt" sz="half" idx="10"/>
          </p:nvPr>
        </p:nvSpPr>
        <p:spPr/>
        <p:txBody>
          <a:bodyPr/>
          <a:lstStyle/>
          <a:p>
            <a:fld id="{1B526522-A7FF-4AF3-A8BF-2B98467C855D}" type="datetimeFigureOut">
              <a:rPr lang="en-IN" smtClean="0"/>
              <a:t>22-03-2022</a:t>
            </a:fld>
            <a:endParaRPr lang="en-IN"/>
          </a:p>
        </p:txBody>
      </p:sp>
      <p:sp>
        <p:nvSpPr>
          <p:cNvPr id="6" name="Footer Placeholder 5">
            <a:extLst>
              <a:ext uri="{FF2B5EF4-FFF2-40B4-BE49-F238E27FC236}">
                <a16:creationId xmlns:a16="http://schemas.microsoft.com/office/drawing/2014/main" id="{A2DAA827-3F78-4F60-AA0A-40CFAA19F67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DE47BEB-1608-4724-8AB3-E90385933876}"/>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164364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687B3-B614-4437-BC4C-C3943489698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684775A-4B92-4461-89A5-E44B4E7A7D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7F33FE-7CEE-4F9B-9279-D633F47EBAC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4E24C71-EEE6-4BF7-9127-E872110ABB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A49261-B17E-42B6-AC00-647BCE29AB3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7C6242F-DA53-47E8-BB28-50774B58F908}"/>
              </a:ext>
            </a:extLst>
          </p:cNvPr>
          <p:cNvSpPr>
            <a:spLocks noGrp="1"/>
          </p:cNvSpPr>
          <p:nvPr>
            <p:ph type="dt" sz="half" idx="10"/>
          </p:nvPr>
        </p:nvSpPr>
        <p:spPr/>
        <p:txBody>
          <a:bodyPr/>
          <a:lstStyle/>
          <a:p>
            <a:fld id="{1B526522-A7FF-4AF3-A8BF-2B98467C855D}" type="datetimeFigureOut">
              <a:rPr lang="en-IN" smtClean="0"/>
              <a:t>22-03-2022</a:t>
            </a:fld>
            <a:endParaRPr lang="en-IN"/>
          </a:p>
        </p:txBody>
      </p:sp>
      <p:sp>
        <p:nvSpPr>
          <p:cNvPr id="8" name="Footer Placeholder 7">
            <a:extLst>
              <a:ext uri="{FF2B5EF4-FFF2-40B4-BE49-F238E27FC236}">
                <a16:creationId xmlns:a16="http://schemas.microsoft.com/office/drawing/2014/main" id="{0341254C-605C-41A2-A3AB-3240B055B42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94A48A9-AB82-44BF-A3E8-C9F93D1DEE5D}"/>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30065414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FF8C0-F73C-4DAC-9AF3-420BDEE3239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193510F-C482-42BB-83EC-0D5DBB75845C}"/>
              </a:ext>
            </a:extLst>
          </p:cNvPr>
          <p:cNvSpPr>
            <a:spLocks noGrp="1"/>
          </p:cNvSpPr>
          <p:nvPr>
            <p:ph type="dt" sz="half" idx="10"/>
          </p:nvPr>
        </p:nvSpPr>
        <p:spPr/>
        <p:txBody>
          <a:bodyPr/>
          <a:lstStyle/>
          <a:p>
            <a:fld id="{1B526522-A7FF-4AF3-A8BF-2B98467C855D}" type="datetimeFigureOut">
              <a:rPr lang="en-IN" smtClean="0"/>
              <a:t>22-03-2022</a:t>
            </a:fld>
            <a:endParaRPr lang="en-IN"/>
          </a:p>
        </p:txBody>
      </p:sp>
      <p:sp>
        <p:nvSpPr>
          <p:cNvPr id="4" name="Footer Placeholder 3">
            <a:extLst>
              <a:ext uri="{FF2B5EF4-FFF2-40B4-BE49-F238E27FC236}">
                <a16:creationId xmlns:a16="http://schemas.microsoft.com/office/drawing/2014/main" id="{42959989-E448-4FF3-8930-27F73B8A60B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3FFA9CA-0DB6-496D-B842-254508A732BC}"/>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565783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1E0DD0-C735-448C-9F8A-C0C7CD5DE113}"/>
              </a:ext>
            </a:extLst>
          </p:cNvPr>
          <p:cNvSpPr>
            <a:spLocks noGrp="1"/>
          </p:cNvSpPr>
          <p:nvPr>
            <p:ph type="dt" sz="half" idx="10"/>
          </p:nvPr>
        </p:nvSpPr>
        <p:spPr/>
        <p:txBody>
          <a:bodyPr/>
          <a:lstStyle/>
          <a:p>
            <a:fld id="{1B526522-A7FF-4AF3-A8BF-2B98467C855D}" type="datetimeFigureOut">
              <a:rPr lang="en-IN" smtClean="0"/>
              <a:t>22-03-2022</a:t>
            </a:fld>
            <a:endParaRPr lang="en-IN"/>
          </a:p>
        </p:txBody>
      </p:sp>
      <p:sp>
        <p:nvSpPr>
          <p:cNvPr id="3" name="Footer Placeholder 2">
            <a:extLst>
              <a:ext uri="{FF2B5EF4-FFF2-40B4-BE49-F238E27FC236}">
                <a16:creationId xmlns:a16="http://schemas.microsoft.com/office/drawing/2014/main" id="{64B879E1-1C63-4DD8-978F-86452AE9A63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937F345-1EE1-4ED4-A329-6744027DA666}"/>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1114015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FD9CB-7938-4FCD-AD5D-189091A5B0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0CFAAFC-BCD6-475B-87C6-3E35F95675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2A3104B-5C7F-4D6D-A9A9-64A711D77F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3203C7-5365-41A2-B7E5-52570AE606B6}"/>
              </a:ext>
            </a:extLst>
          </p:cNvPr>
          <p:cNvSpPr>
            <a:spLocks noGrp="1"/>
          </p:cNvSpPr>
          <p:nvPr>
            <p:ph type="dt" sz="half" idx="10"/>
          </p:nvPr>
        </p:nvSpPr>
        <p:spPr/>
        <p:txBody>
          <a:bodyPr/>
          <a:lstStyle/>
          <a:p>
            <a:fld id="{1B526522-A7FF-4AF3-A8BF-2B98467C855D}" type="datetimeFigureOut">
              <a:rPr lang="en-IN" smtClean="0"/>
              <a:t>22-03-2022</a:t>
            </a:fld>
            <a:endParaRPr lang="en-IN"/>
          </a:p>
        </p:txBody>
      </p:sp>
      <p:sp>
        <p:nvSpPr>
          <p:cNvPr id="6" name="Footer Placeholder 5">
            <a:extLst>
              <a:ext uri="{FF2B5EF4-FFF2-40B4-BE49-F238E27FC236}">
                <a16:creationId xmlns:a16="http://schemas.microsoft.com/office/drawing/2014/main" id="{F650D2B0-80FD-462E-937F-D1375975B33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1D533E6-1672-4372-9C60-538A012F8947}"/>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712936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B0DF0-AA85-4841-AB01-8DFB6AA684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6C05DC9-7A62-4332-8CAA-12477AD282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5745E76-2FB3-4457-AD44-3936BE59AC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93FAEA-9E67-4F57-8119-1F6F78D36047}"/>
              </a:ext>
            </a:extLst>
          </p:cNvPr>
          <p:cNvSpPr>
            <a:spLocks noGrp="1"/>
          </p:cNvSpPr>
          <p:nvPr>
            <p:ph type="dt" sz="half" idx="10"/>
          </p:nvPr>
        </p:nvSpPr>
        <p:spPr/>
        <p:txBody>
          <a:bodyPr/>
          <a:lstStyle/>
          <a:p>
            <a:fld id="{1B526522-A7FF-4AF3-A8BF-2B98467C855D}" type="datetimeFigureOut">
              <a:rPr lang="en-IN" smtClean="0"/>
              <a:t>22-03-2022</a:t>
            </a:fld>
            <a:endParaRPr lang="en-IN"/>
          </a:p>
        </p:txBody>
      </p:sp>
      <p:sp>
        <p:nvSpPr>
          <p:cNvPr id="6" name="Footer Placeholder 5">
            <a:extLst>
              <a:ext uri="{FF2B5EF4-FFF2-40B4-BE49-F238E27FC236}">
                <a16:creationId xmlns:a16="http://schemas.microsoft.com/office/drawing/2014/main" id="{26518EF0-4E76-4BBD-A4FF-8590355480E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E841242-24FC-4E08-8D72-6F8D73BD8AF6}"/>
              </a:ext>
            </a:extLst>
          </p:cNvPr>
          <p:cNvSpPr>
            <a:spLocks noGrp="1"/>
          </p:cNvSpPr>
          <p:nvPr>
            <p:ph type="sldNum" sz="quarter" idx="12"/>
          </p:nvPr>
        </p:nvSpPr>
        <p:spPr/>
        <p:txBody>
          <a:bodyPr/>
          <a:lstStyle/>
          <a:p>
            <a:fld id="{B6EE501D-12F8-4747-A8D2-702AC9C72AA4}" type="slidenum">
              <a:rPr lang="en-IN" smtClean="0"/>
              <a:t>‹#›</a:t>
            </a:fld>
            <a:endParaRPr lang="en-IN"/>
          </a:p>
        </p:txBody>
      </p:sp>
    </p:spTree>
    <p:extLst>
      <p:ext uri="{BB962C8B-B14F-4D97-AF65-F5344CB8AC3E}">
        <p14:creationId xmlns:p14="http://schemas.microsoft.com/office/powerpoint/2010/main" val="289368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65C857-311F-4BD0-9D5C-A2E12E5086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CD2ABAE-DF5E-47DB-B5AE-5B2BF9A137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17E6493-AAA5-4871-8779-A3C2CD5DAC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26522-A7FF-4AF3-A8BF-2B98467C855D}" type="datetimeFigureOut">
              <a:rPr lang="en-IN" smtClean="0"/>
              <a:t>22-03-2022</a:t>
            </a:fld>
            <a:endParaRPr lang="en-IN"/>
          </a:p>
        </p:txBody>
      </p:sp>
      <p:sp>
        <p:nvSpPr>
          <p:cNvPr id="5" name="Footer Placeholder 4">
            <a:extLst>
              <a:ext uri="{FF2B5EF4-FFF2-40B4-BE49-F238E27FC236}">
                <a16:creationId xmlns:a16="http://schemas.microsoft.com/office/drawing/2014/main" id="{46267BAC-44FB-487C-A5C5-0FAA66BDB6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C703C0F-ACE4-49A8-8816-32D7387D1B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EE501D-12F8-4747-A8D2-702AC9C72AA4}" type="slidenum">
              <a:rPr lang="en-IN" smtClean="0"/>
              <a:t>‹#›</a:t>
            </a:fld>
            <a:endParaRPr lang="en-IN"/>
          </a:p>
        </p:txBody>
      </p:sp>
    </p:spTree>
    <p:extLst>
      <p:ext uri="{BB962C8B-B14F-4D97-AF65-F5344CB8AC3E}">
        <p14:creationId xmlns:p14="http://schemas.microsoft.com/office/powerpoint/2010/main" val="11119420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F2D3B-D2A5-4754-B5E1-30EB8A49352A}"/>
              </a:ext>
            </a:extLst>
          </p:cNvPr>
          <p:cNvSpPr>
            <a:spLocks noGrp="1"/>
          </p:cNvSpPr>
          <p:nvPr>
            <p:ph type="ctrTitle"/>
          </p:nvPr>
        </p:nvSpPr>
        <p:spPr/>
        <p:txBody>
          <a:bodyPr/>
          <a:lstStyle/>
          <a:p>
            <a:r>
              <a:rPr lang="en-IN" dirty="0"/>
              <a:t>EMPLOYEE MANAGEMENT SYSTEM PROJECT</a:t>
            </a:r>
          </a:p>
        </p:txBody>
      </p:sp>
      <p:sp>
        <p:nvSpPr>
          <p:cNvPr id="3" name="Subtitle 2">
            <a:extLst>
              <a:ext uri="{FF2B5EF4-FFF2-40B4-BE49-F238E27FC236}">
                <a16:creationId xmlns:a16="http://schemas.microsoft.com/office/drawing/2014/main" id="{CF17EF63-96F1-4F03-B544-FAB5DDE40A27}"/>
              </a:ext>
            </a:extLst>
          </p:cNvPr>
          <p:cNvSpPr>
            <a:spLocks noGrp="1"/>
          </p:cNvSpPr>
          <p:nvPr>
            <p:ph type="subTitle" idx="1"/>
          </p:nvPr>
        </p:nvSpPr>
        <p:spPr>
          <a:xfrm>
            <a:off x="212035" y="3602038"/>
            <a:ext cx="10455965" cy="1655762"/>
          </a:xfrm>
        </p:spPr>
        <p:txBody>
          <a:bodyPr/>
          <a:lstStyle/>
          <a:p>
            <a:r>
              <a:rPr lang="en-IN" b="1" u="sng" dirty="0"/>
              <a:t>Done by:                 </a:t>
            </a:r>
          </a:p>
          <a:p>
            <a:r>
              <a:rPr lang="en-IN" dirty="0"/>
              <a:t>                 816312-Aravind Balakrishnan</a:t>
            </a:r>
          </a:p>
          <a:p>
            <a:r>
              <a:rPr lang="en-IN" dirty="0"/>
              <a:t>816288 –Aswanth B</a:t>
            </a:r>
          </a:p>
        </p:txBody>
      </p:sp>
    </p:spTree>
    <p:extLst>
      <p:ext uri="{BB962C8B-B14F-4D97-AF65-F5344CB8AC3E}">
        <p14:creationId xmlns:p14="http://schemas.microsoft.com/office/powerpoint/2010/main" val="1224414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FF13A-AD55-414F-AD5F-B24DADE382DE}"/>
              </a:ext>
            </a:extLst>
          </p:cNvPr>
          <p:cNvSpPr>
            <a:spLocks noGrp="1"/>
          </p:cNvSpPr>
          <p:nvPr>
            <p:ph type="title"/>
          </p:nvPr>
        </p:nvSpPr>
        <p:spPr/>
        <p:txBody>
          <a:bodyPr/>
          <a:lstStyle/>
          <a:p>
            <a:r>
              <a:rPr lang="en-IN" dirty="0"/>
              <a:t>ADMIN LOG IN</a:t>
            </a:r>
          </a:p>
        </p:txBody>
      </p:sp>
      <p:sp>
        <p:nvSpPr>
          <p:cNvPr id="3" name="Content Placeholder 2">
            <a:extLst>
              <a:ext uri="{FF2B5EF4-FFF2-40B4-BE49-F238E27FC236}">
                <a16:creationId xmlns:a16="http://schemas.microsoft.com/office/drawing/2014/main" id="{DB04E1D0-D925-4920-9BEC-9E159A15AD74}"/>
              </a:ext>
            </a:extLst>
          </p:cNvPr>
          <p:cNvSpPr>
            <a:spLocks noGrp="1"/>
          </p:cNvSpPr>
          <p:nvPr>
            <p:ph idx="1"/>
          </p:nvPr>
        </p:nvSpPr>
        <p:spPr/>
        <p:txBody>
          <a:bodyPr/>
          <a:lstStyle/>
          <a:p>
            <a:pPr marL="0" indent="0">
              <a:buNone/>
            </a:pPr>
            <a:r>
              <a:rPr lang="en-IN" dirty="0"/>
              <a:t>   When you click on ADMIN HOME in the top nav bar it goes to the admin page which requires admin access to log in.</a:t>
            </a:r>
          </a:p>
          <a:p>
            <a:pPr marL="0" indent="0">
              <a:buNone/>
            </a:pPr>
            <a:r>
              <a:rPr lang="en-IN" dirty="0"/>
              <a:t>   The sign in page takes username and password of admin to log in.</a:t>
            </a:r>
          </a:p>
          <a:p>
            <a:pPr marL="0" indent="0">
              <a:buNone/>
            </a:pPr>
            <a:r>
              <a:rPr lang="en-IN" dirty="0"/>
              <a:t>    Upon successful log in it goes to the Admin Home page.</a:t>
            </a:r>
          </a:p>
          <a:p>
            <a:pPr marL="0" indent="0">
              <a:buNone/>
            </a:pPr>
            <a:r>
              <a:rPr lang="en-IN" dirty="0"/>
              <a:t>     If the log in is not successful it shows bad credentials on the same page.</a:t>
            </a:r>
          </a:p>
        </p:txBody>
      </p:sp>
    </p:spTree>
    <p:extLst>
      <p:ext uri="{BB962C8B-B14F-4D97-AF65-F5344CB8AC3E}">
        <p14:creationId xmlns:p14="http://schemas.microsoft.com/office/powerpoint/2010/main" val="33196894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5336B-E3AD-4DB6-B5B0-79D4C0CC3120}"/>
              </a:ext>
            </a:extLst>
          </p:cNvPr>
          <p:cNvSpPr>
            <a:spLocks noGrp="1"/>
          </p:cNvSpPr>
          <p:nvPr>
            <p:ph type="title"/>
          </p:nvPr>
        </p:nvSpPr>
        <p:spPr>
          <a:xfrm>
            <a:off x="838200" y="365126"/>
            <a:ext cx="10515600" cy="535420"/>
          </a:xfrm>
        </p:spPr>
        <p:txBody>
          <a:bodyPr>
            <a:normAutofit fontScale="90000"/>
          </a:bodyPr>
          <a:lstStyle/>
          <a:p>
            <a:r>
              <a:rPr lang="en-IN" dirty="0"/>
              <a:t>ADMIN LOG IN PAGE</a:t>
            </a:r>
          </a:p>
        </p:txBody>
      </p:sp>
      <p:pic>
        <p:nvPicPr>
          <p:cNvPr id="5" name="Content Placeholder 4">
            <a:extLst>
              <a:ext uri="{FF2B5EF4-FFF2-40B4-BE49-F238E27FC236}">
                <a16:creationId xmlns:a16="http://schemas.microsoft.com/office/drawing/2014/main" id="{FB1E0B9E-0230-417B-A4C4-D85607925D9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850783" y="900546"/>
            <a:ext cx="10490435" cy="5592328"/>
          </a:xfrm>
        </p:spPr>
      </p:pic>
    </p:spTree>
    <p:extLst>
      <p:ext uri="{BB962C8B-B14F-4D97-AF65-F5344CB8AC3E}">
        <p14:creationId xmlns:p14="http://schemas.microsoft.com/office/powerpoint/2010/main" val="16213468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77C80-25F1-48AC-A13B-F2D129D44EFA}"/>
              </a:ext>
            </a:extLst>
          </p:cNvPr>
          <p:cNvSpPr>
            <a:spLocks noGrp="1"/>
          </p:cNvSpPr>
          <p:nvPr>
            <p:ph type="title"/>
          </p:nvPr>
        </p:nvSpPr>
        <p:spPr>
          <a:xfrm>
            <a:off x="838200" y="365126"/>
            <a:ext cx="10515600" cy="480002"/>
          </a:xfrm>
        </p:spPr>
        <p:txBody>
          <a:bodyPr>
            <a:normAutofit fontScale="90000"/>
          </a:bodyPr>
          <a:lstStyle/>
          <a:p>
            <a:r>
              <a:rPr lang="en-IN" dirty="0"/>
              <a:t>ADMIN HOME PAGE ON SUCCESSFUL LOG IN</a:t>
            </a:r>
          </a:p>
        </p:txBody>
      </p:sp>
      <p:pic>
        <p:nvPicPr>
          <p:cNvPr id="7" name="Content Placeholder 6">
            <a:extLst>
              <a:ext uri="{FF2B5EF4-FFF2-40B4-BE49-F238E27FC236}">
                <a16:creationId xmlns:a16="http://schemas.microsoft.com/office/drawing/2014/main" id="{3E17A66E-96CD-414D-92FA-0E58FE44F7D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45128"/>
            <a:ext cx="10515600" cy="5647746"/>
          </a:xfrm>
        </p:spPr>
      </p:pic>
    </p:spTree>
    <p:extLst>
      <p:ext uri="{BB962C8B-B14F-4D97-AF65-F5344CB8AC3E}">
        <p14:creationId xmlns:p14="http://schemas.microsoft.com/office/powerpoint/2010/main" val="3008434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306C2-616A-4B8D-9A7B-A14C7DB9EAAE}"/>
              </a:ext>
            </a:extLst>
          </p:cNvPr>
          <p:cNvSpPr>
            <a:spLocks noGrp="1"/>
          </p:cNvSpPr>
          <p:nvPr>
            <p:ph type="title"/>
          </p:nvPr>
        </p:nvSpPr>
        <p:spPr/>
        <p:txBody>
          <a:bodyPr/>
          <a:lstStyle/>
          <a:p>
            <a:r>
              <a:rPr lang="en-IN" dirty="0"/>
              <a:t>ADMIN HOME PAGE</a:t>
            </a:r>
          </a:p>
        </p:txBody>
      </p:sp>
      <p:sp>
        <p:nvSpPr>
          <p:cNvPr id="3" name="Content Placeholder 2">
            <a:extLst>
              <a:ext uri="{FF2B5EF4-FFF2-40B4-BE49-F238E27FC236}">
                <a16:creationId xmlns:a16="http://schemas.microsoft.com/office/drawing/2014/main" id="{9BE12122-44DB-4F5E-A043-AFB4C254877D}"/>
              </a:ext>
            </a:extLst>
          </p:cNvPr>
          <p:cNvSpPr>
            <a:spLocks noGrp="1"/>
          </p:cNvSpPr>
          <p:nvPr>
            <p:ph idx="1"/>
          </p:nvPr>
        </p:nvSpPr>
        <p:spPr/>
        <p:txBody>
          <a:bodyPr/>
          <a:lstStyle/>
          <a:p>
            <a:pPr marL="0" indent="0">
              <a:buNone/>
            </a:pPr>
            <a:r>
              <a:rPr lang="en-IN" dirty="0"/>
              <a:t>    Only Admin has the rights to create, delete and update employee data.</a:t>
            </a:r>
          </a:p>
          <a:p>
            <a:pPr marL="0" indent="0">
              <a:buNone/>
            </a:pPr>
            <a:r>
              <a:rPr lang="en-IN" dirty="0"/>
              <a:t>    The Admin home page provides all those options .</a:t>
            </a:r>
          </a:p>
          <a:p>
            <a:pPr marL="0" indent="0">
              <a:buNone/>
            </a:pPr>
            <a:r>
              <a:rPr lang="en-IN" dirty="0"/>
              <a:t>     It also provide a search option to search the details of a particular employee.</a:t>
            </a:r>
          </a:p>
          <a:p>
            <a:pPr marL="0" indent="0">
              <a:buNone/>
            </a:pPr>
            <a:r>
              <a:rPr lang="en-IN" dirty="0"/>
              <a:t>     The top nav bar in the admin home page has a link to all employee details. Which can be also only accessible by the admin.</a:t>
            </a:r>
          </a:p>
          <a:p>
            <a:pPr marL="0" indent="0">
              <a:buNone/>
            </a:pPr>
            <a:r>
              <a:rPr lang="en-IN" dirty="0"/>
              <a:t>     The top nav bar has a logout option to log out the admin.</a:t>
            </a:r>
          </a:p>
          <a:p>
            <a:pPr marL="0" indent="0">
              <a:buNone/>
            </a:pPr>
            <a:endParaRPr lang="en-IN" dirty="0"/>
          </a:p>
        </p:txBody>
      </p:sp>
    </p:spTree>
    <p:extLst>
      <p:ext uri="{BB962C8B-B14F-4D97-AF65-F5344CB8AC3E}">
        <p14:creationId xmlns:p14="http://schemas.microsoft.com/office/powerpoint/2010/main" val="7274288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37B47-F6C7-475E-A1B0-D27FEA1D488F}"/>
              </a:ext>
            </a:extLst>
          </p:cNvPr>
          <p:cNvSpPr>
            <a:spLocks noGrp="1"/>
          </p:cNvSpPr>
          <p:nvPr>
            <p:ph type="title"/>
          </p:nvPr>
        </p:nvSpPr>
        <p:spPr/>
        <p:txBody>
          <a:bodyPr/>
          <a:lstStyle/>
          <a:p>
            <a:r>
              <a:rPr lang="en-IN" dirty="0"/>
              <a:t>CREATING EMPLOYEE</a:t>
            </a:r>
          </a:p>
        </p:txBody>
      </p:sp>
      <p:sp>
        <p:nvSpPr>
          <p:cNvPr id="3" name="Content Placeholder 2">
            <a:extLst>
              <a:ext uri="{FF2B5EF4-FFF2-40B4-BE49-F238E27FC236}">
                <a16:creationId xmlns:a16="http://schemas.microsoft.com/office/drawing/2014/main" id="{6D859DC8-7D50-4516-9F9A-DDB5A0F9A993}"/>
              </a:ext>
            </a:extLst>
          </p:cNvPr>
          <p:cNvSpPr>
            <a:spLocks noGrp="1"/>
          </p:cNvSpPr>
          <p:nvPr>
            <p:ph idx="1"/>
          </p:nvPr>
        </p:nvSpPr>
        <p:spPr/>
        <p:txBody>
          <a:bodyPr/>
          <a:lstStyle/>
          <a:p>
            <a:pPr marL="0" indent="0">
              <a:buNone/>
            </a:pPr>
            <a:r>
              <a:rPr lang="en-IN" dirty="0"/>
              <a:t>    When clicking on create employee option from admin home it goes to the  create employee page.</a:t>
            </a:r>
          </a:p>
          <a:p>
            <a:pPr marL="0" indent="0">
              <a:buNone/>
            </a:pPr>
            <a:r>
              <a:rPr lang="en-IN" dirty="0"/>
              <a:t>     The create employee page takes data like first name, last name, age, salary, designation of the employee.</a:t>
            </a:r>
          </a:p>
          <a:p>
            <a:pPr marL="0" indent="0">
              <a:buNone/>
            </a:pPr>
            <a:r>
              <a:rPr lang="en-IN" dirty="0"/>
              <a:t>     In addition to that it also needs a dummy password which the admin needs to create at the time of employee creation which will be later changed by the employee on their first log in.</a:t>
            </a:r>
          </a:p>
          <a:p>
            <a:pPr marL="0" indent="0">
              <a:buNone/>
            </a:pPr>
            <a:r>
              <a:rPr lang="en-IN" dirty="0"/>
              <a:t>    After inserting the employee it provides the message that the employee is created.</a:t>
            </a:r>
          </a:p>
        </p:txBody>
      </p:sp>
    </p:spTree>
    <p:extLst>
      <p:ext uri="{BB962C8B-B14F-4D97-AF65-F5344CB8AC3E}">
        <p14:creationId xmlns:p14="http://schemas.microsoft.com/office/powerpoint/2010/main" val="41095256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B9633-49DF-4B92-B076-4A9EE4B03F62}"/>
              </a:ext>
            </a:extLst>
          </p:cNvPr>
          <p:cNvSpPr>
            <a:spLocks noGrp="1"/>
          </p:cNvSpPr>
          <p:nvPr>
            <p:ph type="title"/>
          </p:nvPr>
        </p:nvSpPr>
        <p:spPr>
          <a:xfrm>
            <a:off x="838200" y="365126"/>
            <a:ext cx="10515600" cy="483014"/>
          </a:xfrm>
        </p:spPr>
        <p:txBody>
          <a:bodyPr>
            <a:normAutofit fontScale="90000"/>
          </a:bodyPr>
          <a:lstStyle/>
          <a:p>
            <a:r>
              <a:rPr lang="en-IN" dirty="0"/>
              <a:t>CREATE EMPLOYEE PAGE</a:t>
            </a:r>
          </a:p>
        </p:txBody>
      </p:sp>
      <p:pic>
        <p:nvPicPr>
          <p:cNvPr id="5" name="Content Placeholder 4">
            <a:extLst>
              <a:ext uri="{FF2B5EF4-FFF2-40B4-BE49-F238E27FC236}">
                <a16:creationId xmlns:a16="http://schemas.microsoft.com/office/drawing/2014/main" id="{4C778533-5120-472C-93B1-21A102703B5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48140"/>
            <a:ext cx="10515600" cy="5644734"/>
          </a:xfrm>
        </p:spPr>
      </p:pic>
    </p:spTree>
    <p:extLst>
      <p:ext uri="{BB962C8B-B14F-4D97-AF65-F5344CB8AC3E}">
        <p14:creationId xmlns:p14="http://schemas.microsoft.com/office/powerpoint/2010/main" val="26715483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FECDF-A1C3-43DE-9A32-2D3A6658E463}"/>
              </a:ext>
            </a:extLst>
          </p:cNvPr>
          <p:cNvSpPr>
            <a:spLocks noGrp="1"/>
          </p:cNvSpPr>
          <p:nvPr>
            <p:ph type="title"/>
          </p:nvPr>
        </p:nvSpPr>
        <p:spPr/>
        <p:txBody>
          <a:bodyPr/>
          <a:lstStyle/>
          <a:p>
            <a:r>
              <a:rPr lang="en-IN" dirty="0"/>
              <a:t>UPDATE EMPLOYEE</a:t>
            </a:r>
          </a:p>
        </p:txBody>
      </p:sp>
      <p:sp>
        <p:nvSpPr>
          <p:cNvPr id="3" name="Content Placeholder 2">
            <a:extLst>
              <a:ext uri="{FF2B5EF4-FFF2-40B4-BE49-F238E27FC236}">
                <a16:creationId xmlns:a16="http://schemas.microsoft.com/office/drawing/2014/main" id="{F8627027-F1F4-45B2-BDD9-73B3F119B742}"/>
              </a:ext>
            </a:extLst>
          </p:cNvPr>
          <p:cNvSpPr>
            <a:spLocks noGrp="1"/>
          </p:cNvSpPr>
          <p:nvPr>
            <p:ph idx="1"/>
          </p:nvPr>
        </p:nvSpPr>
        <p:spPr/>
        <p:txBody>
          <a:bodyPr/>
          <a:lstStyle/>
          <a:p>
            <a:pPr marL="0" indent="0">
              <a:buNone/>
            </a:pPr>
            <a:r>
              <a:rPr lang="en-IN" dirty="0"/>
              <a:t>   When clicking the update employee option from admin home it goes to the update employee page.</a:t>
            </a:r>
          </a:p>
          <a:p>
            <a:pPr marL="0" indent="0">
              <a:buNone/>
            </a:pPr>
            <a:r>
              <a:rPr lang="en-IN" dirty="0"/>
              <a:t>    It has options to update each details of the employee except for the password which can only be updated by the employee.</a:t>
            </a:r>
          </a:p>
        </p:txBody>
      </p:sp>
    </p:spTree>
    <p:extLst>
      <p:ext uri="{BB962C8B-B14F-4D97-AF65-F5344CB8AC3E}">
        <p14:creationId xmlns:p14="http://schemas.microsoft.com/office/powerpoint/2010/main" val="482884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96155-B581-444A-B644-0FFB85A7791D}"/>
              </a:ext>
            </a:extLst>
          </p:cNvPr>
          <p:cNvSpPr>
            <a:spLocks noGrp="1"/>
          </p:cNvSpPr>
          <p:nvPr>
            <p:ph type="title"/>
          </p:nvPr>
        </p:nvSpPr>
        <p:spPr>
          <a:xfrm>
            <a:off x="838200" y="365125"/>
            <a:ext cx="10515600" cy="522771"/>
          </a:xfrm>
        </p:spPr>
        <p:txBody>
          <a:bodyPr>
            <a:normAutofit fontScale="90000"/>
          </a:bodyPr>
          <a:lstStyle/>
          <a:p>
            <a:r>
              <a:rPr lang="en-IN" dirty="0"/>
              <a:t>UPDATE EMPLOYEE PAGE</a:t>
            </a:r>
          </a:p>
        </p:txBody>
      </p:sp>
      <p:pic>
        <p:nvPicPr>
          <p:cNvPr id="5" name="Content Placeholder 4">
            <a:extLst>
              <a:ext uri="{FF2B5EF4-FFF2-40B4-BE49-F238E27FC236}">
                <a16:creationId xmlns:a16="http://schemas.microsoft.com/office/drawing/2014/main" id="{19AC0D9F-93B3-43C3-A345-14AA6B9B00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87896"/>
            <a:ext cx="10515600" cy="5604979"/>
          </a:xfrm>
        </p:spPr>
      </p:pic>
    </p:spTree>
    <p:extLst>
      <p:ext uri="{BB962C8B-B14F-4D97-AF65-F5344CB8AC3E}">
        <p14:creationId xmlns:p14="http://schemas.microsoft.com/office/powerpoint/2010/main" val="2811925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E6DB7-7AC3-4E78-BABB-86F9D8617E9A}"/>
              </a:ext>
            </a:extLst>
          </p:cNvPr>
          <p:cNvSpPr>
            <a:spLocks noGrp="1"/>
          </p:cNvSpPr>
          <p:nvPr>
            <p:ph type="title"/>
          </p:nvPr>
        </p:nvSpPr>
        <p:spPr/>
        <p:txBody>
          <a:bodyPr/>
          <a:lstStyle/>
          <a:p>
            <a:r>
              <a:rPr lang="en-IN" dirty="0"/>
              <a:t>UPDATE EMPLOYEE SALARY</a:t>
            </a:r>
          </a:p>
        </p:txBody>
      </p:sp>
      <p:sp>
        <p:nvSpPr>
          <p:cNvPr id="3" name="Content Placeholder 2">
            <a:extLst>
              <a:ext uri="{FF2B5EF4-FFF2-40B4-BE49-F238E27FC236}">
                <a16:creationId xmlns:a16="http://schemas.microsoft.com/office/drawing/2014/main" id="{6626AA3E-FF5F-485A-A2C4-625CCE519BBE}"/>
              </a:ext>
            </a:extLst>
          </p:cNvPr>
          <p:cNvSpPr>
            <a:spLocks noGrp="1"/>
          </p:cNvSpPr>
          <p:nvPr>
            <p:ph idx="1"/>
          </p:nvPr>
        </p:nvSpPr>
        <p:spPr/>
        <p:txBody>
          <a:bodyPr/>
          <a:lstStyle/>
          <a:p>
            <a:pPr marL="0" indent="0">
              <a:buNone/>
            </a:pPr>
            <a:r>
              <a:rPr lang="en-IN" dirty="0"/>
              <a:t>    When clicking on update salary button from update employee page it goes to the  update salary page.</a:t>
            </a:r>
          </a:p>
          <a:p>
            <a:pPr marL="0" indent="0">
              <a:buNone/>
            </a:pPr>
            <a:r>
              <a:rPr lang="en-IN" dirty="0"/>
              <a:t>     It takes two details Id and New salary and assigns the new salary to the employee with that id.</a:t>
            </a:r>
          </a:p>
          <a:p>
            <a:pPr marL="0" indent="0">
              <a:buNone/>
            </a:pPr>
            <a:r>
              <a:rPr lang="en-IN" dirty="0"/>
              <a:t>     If the employee is not found for the given id it shows a message employee not found.</a:t>
            </a:r>
          </a:p>
          <a:p>
            <a:pPr marL="0" indent="0">
              <a:buNone/>
            </a:pPr>
            <a:r>
              <a:rPr lang="en-IN" dirty="0"/>
              <a:t>     If the salary is updated it shows a message as the salary is updated.</a:t>
            </a:r>
          </a:p>
        </p:txBody>
      </p:sp>
    </p:spTree>
    <p:extLst>
      <p:ext uri="{BB962C8B-B14F-4D97-AF65-F5344CB8AC3E}">
        <p14:creationId xmlns:p14="http://schemas.microsoft.com/office/powerpoint/2010/main" val="2599576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EF084-C555-4FB9-A06B-D70291C18FFC}"/>
              </a:ext>
            </a:extLst>
          </p:cNvPr>
          <p:cNvSpPr>
            <a:spLocks noGrp="1"/>
          </p:cNvSpPr>
          <p:nvPr>
            <p:ph type="title"/>
          </p:nvPr>
        </p:nvSpPr>
        <p:spPr>
          <a:xfrm>
            <a:off x="838200" y="365126"/>
            <a:ext cx="10515600" cy="509518"/>
          </a:xfrm>
        </p:spPr>
        <p:txBody>
          <a:bodyPr>
            <a:normAutofit fontScale="90000"/>
          </a:bodyPr>
          <a:lstStyle/>
          <a:p>
            <a:r>
              <a:rPr lang="en-IN" dirty="0"/>
              <a:t>UPDATE EMPLOYEE SALARY PAGE</a:t>
            </a:r>
          </a:p>
        </p:txBody>
      </p:sp>
      <p:pic>
        <p:nvPicPr>
          <p:cNvPr id="5" name="Content Placeholder 4">
            <a:extLst>
              <a:ext uri="{FF2B5EF4-FFF2-40B4-BE49-F238E27FC236}">
                <a16:creationId xmlns:a16="http://schemas.microsoft.com/office/drawing/2014/main" id="{0CED31CF-9233-41EC-9B62-C1DDE599908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874644"/>
            <a:ext cx="10515600" cy="5618230"/>
          </a:xfrm>
        </p:spPr>
      </p:pic>
    </p:spTree>
    <p:extLst>
      <p:ext uri="{BB962C8B-B14F-4D97-AF65-F5344CB8AC3E}">
        <p14:creationId xmlns:p14="http://schemas.microsoft.com/office/powerpoint/2010/main" val="3027606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CF655-FBEE-47F4-B206-E9AB697B57C0}"/>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79AC2F94-437C-47EA-A81D-78E6B1F6B7EB}"/>
              </a:ext>
            </a:extLst>
          </p:cNvPr>
          <p:cNvSpPr>
            <a:spLocks noGrp="1"/>
          </p:cNvSpPr>
          <p:nvPr>
            <p:ph idx="1"/>
          </p:nvPr>
        </p:nvSpPr>
        <p:spPr>
          <a:xfrm>
            <a:off x="838200" y="1272209"/>
            <a:ext cx="10515600" cy="5220666"/>
          </a:xfrm>
        </p:spPr>
        <p:txBody>
          <a:bodyPr>
            <a:normAutofit fontScale="77500" lnSpcReduction="20000"/>
          </a:bodyPr>
          <a:lstStyle/>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This Employee Management System Project application stores all the employee’s information in a database. It is an application developed in Java, Spring boot technology and database used is MYSQL.</a:t>
            </a:r>
          </a:p>
          <a:p>
            <a:pPr marL="0" indent="0" algn="just">
              <a:lnSpc>
                <a:spcPct val="107000"/>
              </a:lnSpc>
              <a:spcAft>
                <a:spcPts val="2250"/>
              </a:spcAft>
              <a:buNone/>
            </a:pPr>
            <a:r>
              <a:rPr lang="en-US" dirty="0">
                <a:solidFill>
                  <a:srgbClr val="000000"/>
                </a:solidFill>
                <a:latin typeface="Abadi" panose="020B0604020104020204" pitchFamily="34" charset="0"/>
                <a:ea typeface="Times New Roman" panose="02020603050405020304" pitchFamily="18" charset="0"/>
                <a:cs typeface="Times New Roman" panose="02020603050405020304" pitchFamily="18" charset="0"/>
              </a:rPr>
              <a:t>              </a:t>
            </a: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It contains employee information like employee id, first name, surname, and age. It is an easy to use application and has a user-friendly interface. It is totally built at the administrative end which means that only the admin has access rights to change or modify any records. So this makes it safe and reliable application to use. </a:t>
            </a:r>
          </a:p>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The main aim of developing this application was to reduce the errors that occur in the manual system. One can search the details easily by just entering employee id. In earlier systems, there was not such a facility to do so. All the details are stored in an SQLite database. It is easy to update any employee details. All the employee records are integrated and so this makes it user-friendly and easy to use application.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0812341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E6DB7-7AC3-4E78-BABB-86F9D8617E9A}"/>
              </a:ext>
            </a:extLst>
          </p:cNvPr>
          <p:cNvSpPr>
            <a:spLocks noGrp="1"/>
          </p:cNvSpPr>
          <p:nvPr>
            <p:ph type="title"/>
          </p:nvPr>
        </p:nvSpPr>
        <p:spPr/>
        <p:txBody>
          <a:bodyPr/>
          <a:lstStyle/>
          <a:p>
            <a:r>
              <a:rPr lang="en-IN" dirty="0"/>
              <a:t>OTHER UPDATE  EMPLOYEE OPTIONS</a:t>
            </a:r>
          </a:p>
        </p:txBody>
      </p:sp>
      <p:sp>
        <p:nvSpPr>
          <p:cNvPr id="3" name="Content Placeholder 2">
            <a:extLst>
              <a:ext uri="{FF2B5EF4-FFF2-40B4-BE49-F238E27FC236}">
                <a16:creationId xmlns:a16="http://schemas.microsoft.com/office/drawing/2014/main" id="{6626AA3E-FF5F-485A-A2C4-625CCE519BBE}"/>
              </a:ext>
            </a:extLst>
          </p:cNvPr>
          <p:cNvSpPr>
            <a:spLocks noGrp="1"/>
          </p:cNvSpPr>
          <p:nvPr>
            <p:ph idx="1"/>
          </p:nvPr>
        </p:nvSpPr>
        <p:spPr>
          <a:xfrm>
            <a:off x="838200" y="1690687"/>
            <a:ext cx="10515600" cy="4961903"/>
          </a:xfrm>
        </p:spPr>
        <p:txBody>
          <a:bodyPr>
            <a:normAutofit/>
          </a:bodyPr>
          <a:lstStyle/>
          <a:p>
            <a:pPr marL="0" indent="0">
              <a:buNone/>
            </a:pPr>
            <a:r>
              <a:rPr lang="en-IN" dirty="0"/>
              <a:t>    When clicking on other update options from update employee page it goes to it respective update page.</a:t>
            </a:r>
          </a:p>
          <a:p>
            <a:pPr marL="0" indent="0">
              <a:buNone/>
            </a:pPr>
            <a:r>
              <a:rPr lang="en-IN" dirty="0"/>
              <a:t>    Those pages will take two details Id and New age/New designation/New First name / New Last name and assigns the respective values to the respective fields of the employee with that id same as the update salary page.</a:t>
            </a:r>
          </a:p>
          <a:p>
            <a:pPr marL="0" indent="0">
              <a:buNone/>
            </a:pPr>
            <a:r>
              <a:rPr lang="en-IN" dirty="0"/>
              <a:t>     If the employee is not found for the given id those shows a message employee not found same as the update salary page.</a:t>
            </a:r>
          </a:p>
          <a:p>
            <a:pPr marL="0" indent="0">
              <a:buNone/>
            </a:pPr>
            <a:r>
              <a:rPr lang="en-IN" dirty="0"/>
              <a:t>     If the values are updated those pages shows a message as the value is updated same as the update salary page.</a:t>
            </a:r>
          </a:p>
          <a:p>
            <a:pPr marL="0" indent="0">
              <a:buNone/>
            </a:pPr>
            <a:r>
              <a:rPr lang="en-IN" dirty="0"/>
              <a:t>    Those pages will look and work as the update salary page.</a:t>
            </a:r>
          </a:p>
          <a:p>
            <a:pPr marL="0" indent="0">
              <a:buNone/>
            </a:pPr>
            <a:endParaRPr lang="en-IN" dirty="0"/>
          </a:p>
          <a:p>
            <a:pPr marL="0" indent="0">
              <a:buNone/>
            </a:pPr>
            <a:endParaRPr lang="en-IN" dirty="0"/>
          </a:p>
        </p:txBody>
      </p:sp>
    </p:spTree>
    <p:extLst>
      <p:ext uri="{BB962C8B-B14F-4D97-AF65-F5344CB8AC3E}">
        <p14:creationId xmlns:p14="http://schemas.microsoft.com/office/powerpoint/2010/main" val="36090219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BF260-83A4-4F68-98A6-DA0039183EDC}"/>
              </a:ext>
            </a:extLst>
          </p:cNvPr>
          <p:cNvSpPr>
            <a:spLocks noGrp="1"/>
          </p:cNvSpPr>
          <p:nvPr>
            <p:ph type="title"/>
          </p:nvPr>
        </p:nvSpPr>
        <p:spPr/>
        <p:txBody>
          <a:bodyPr/>
          <a:lstStyle/>
          <a:p>
            <a:r>
              <a:rPr lang="en-IN" dirty="0"/>
              <a:t>SEARCH EMPLOYEE</a:t>
            </a:r>
          </a:p>
        </p:txBody>
      </p:sp>
      <p:sp>
        <p:nvSpPr>
          <p:cNvPr id="3" name="Content Placeholder 2">
            <a:extLst>
              <a:ext uri="{FF2B5EF4-FFF2-40B4-BE49-F238E27FC236}">
                <a16:creationId xmlns:a16="http://schemas.microsoft.com/office/drawing/2014/main" id="{78DC8871-22F2-4ADE-875B-425477A9613B}"/>
              </a:ext>
            </a:extLst>
          </p:cNvPr>
          <p:cNvSpPr>
            <a:spLocks noGrp="1"/>
          </p:cNvSpPr>
          <p:nvPr>
            <p:ph idx="1"/>
          </p:nvPr>
        </p:nvSpPr>
        <p:spPr/>
        <p:txBody>
          <a:bodyPr/>
          <a:lstStyle/>
          <a:p>
            <a:pPr marL="0" indent="0">
              <a:buNone/>
            </a:pPr>
            <a:r>
              <a:rPr lang="en-IN" dirty="0"/>
              <a:t>    The admin home has a search option which is used to search for a employee by id.</a:t>
            </a:r>
          </a:p>
          <a:p>
            <a:pPr marL="0" indent="0">
              <a:buNone/>
            </a:pPr>
            <a:r>
              <a:rPr lang="en-IN" dirty="0"/>
              <a:t>    If the employee is not found for that id it gives a message as employee not found.</a:t>
            </a:r>
          </a:p>
          <a:p>
            <a:pPr marL="0" indent="0">
              <a:buNone/>
            </a:pPr>
            <a:r>
              <a:rPr lang="en-IN" dirty="0"/>
              <a:t>    If the employee is found it goes to the details page which shows the employee details.</a:t>
            </a:r>
          </a:p>
          <a:p>
            <a:pPr marL="0" indent="0">
              <a:buNone/>
            </a:pPr>
            <a:r>
              <a:rPr lang="en-IN" dirty="0"/>
              <a:t> </a:t>
            </a:r>
          </a:p>
        </p:txBody>
      </p:sp>
    </p:spTree>
    <p:extLst>
      <p:ext uri="{BB962C8B-B14F-4D97-AF65-F5344CB8AC3E}">
        <p14:creationId xmlns:p14="http://schemas.microsoft.com/office/powerpoint/2010/main" val="38226125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E8831-F930-4C1A-971E-D7A70DC0F8C8}"/>
              </a:ext>
            </a:extLst>
          </p:cNvPr>
          <p:cNvSpPr>
            <a:spLocks noGrp="1"/>
          </p:cNvSpPr>
          <p:nvPr>
            <p:ph type="title"/>
          </p:nvPr>
        </p:nvSpPr>
        <p:spPr>
          <a:xfrm>
            <a:off x="838200" y="365125"/>
            <a:ext cx="10515600" cy="575779"/>
          </a:xfrm>
        </p:spPr>
        <p:txBody>
          <a:bodyPr>
            <a:normAutofit fontScale="90000"/>
          </a:bodyPr>
          <a:lstStyle/>
          <a:p>
            <a:r>
              <a:rPr lang="en-IN" dirty="0"/>
              <a:t>SEARCH EMPLOYEE PAGE</a:t>
            </a:r>
          </a:p>
        </p:txBody>
      </p:sp>
      <p:pic>
        <p:nvPicPr>
          <p:cNvPr id="5" name="Content Placeholder 4">
            <a:extLst>
              <a:ext uri="{FF2B5EF4-FFF2-40B4-BE49-F238E27FC236}">
                <a16:creationId xmlns:a16="http://schemas.microsoft.com/office/drawing/2014/main" id="{3B1F4B63-03B7-4424-A8B3-9291BB1781D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940904"/>
            <a:ext cx="10515600" cy="5551971"/>
          </a:xfrm>
        </p:spPr>
      </p:pic>
    </p:spTree>
    <p:extLst>
      <p:ext uri="{BB962C8B-B14F-4D97-AF65-F5344CB8AC3E}">
        <p14:creationId xmlns:p14="http://schemas.microsoft.com/office/powerpoint/2010/main" val="21519519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DE5A7-1516-4582-BBCD-CC93AAC373CE}"/>
              </a:ext>
            </a:extLst>
          </p:cNvPr>
          <p:cNvSpPr>
            <a:spLocks noGrp="1"/>
          </p:cNvSpPr>
          <p:nvPr>
            <p:ph type="title"/>
          </p:nvPr>
        </p:nvSpPr>
        <p:spPr>
          <a:xfrm>
            <a:off x="838200" y="365125"/>
            <a:ext cx="10515600" cy="456509"/>
          </a:xfrm>
        </p:spPr>
        <p:txBody>
          <a:bodyPr>
            <a:normAutofit fontScale="90000"/>
          </a:bodyPr>
          <a:lstStyle/>
          <a:p>
            <a:r>
              <a:rPr lang="en-IN" dirty="0"/>
              <a:t>SEARCH EMPLOYEE DETAILS PAGE</a:t>
            </a:r>
          </a:p>
        </p:txBody>
      </p:sp>
      <p:pic>
        <p:nvPicPr>
          <p:cNvPr id="5" name="Content Placeholder 4">
            <a:extLst>
              <a:ext uri="{FF2B5EF4-FFF2-40B4-BE49-F238E27FC236}">
                <a16:creationId xmlns:a16="http://schemas.microsoft.com/office/drawing/2014/main" id="{8967479B-293B-48D4-BC16-A7F8FBA245C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821634"/>
            <a:ext cx="10515600" cy="5671241"/>
          </a:xfrm>
        </p:spPr>
      </p:pic>
    </p:spTree>
    <p:extLst>
      <p:ext uri="{BB962C8B-B14F-4D97-AF65-F5344CB8AC3E}">
        <p14:creationId xmlns:p14="http://schemas.microsoft.com/office/powerpoint/2010/main" val="41237152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A38FA-F541-4190-978C-6BCD07CEFC3D}"/>
              </a:ext>
            </a:extLst>
          </p:cNvPr>
          <p:cNvSpPr>
            <a:spLocks noGrp="1"/>
          </p:cNvSpPr>
          <p:nvPr>
            <p:ph type="title"/>
          </p:nvPr>
        </p:nvSpPr>
        <p:spPr/>
        <p:txBody>
          <a:bodyPr/>
          <a:lstStyle/>
          <a:p>
            <a:r>
              <a:rPr lang="en-IN" dirty="0"/>
              <a:t>EMPLOYEE LOG IN</a:t>
            </a:r>
          </a:p>
        </p:txBody>
      </p:sp>
      <p:sp>
        <p:nvSpPr>
          <p:cNvPr id="3" name="Content Placeholder 2">
            <a:extLst>
              <a:ext uri="{FF2B5EF4-FFF2-40B4-BE49-F238E27FC236}">
                <a16:creationId xmlns:a16="http://schemas.microsoft.com/office/drawing/2014/main" id="{525FA207-D406-41E3-9E1C-AC449905C95D}"/>
              </a:ext>
            </a:extLst>
          </p:cNvPr>
          <p:cNvSpPr>
            <a:spLocks noGrp="1"/>
          </p:cNvSpPr>
          <p:nvPr>
            <p:ph idx="1"/>
          </p:nvPr>
        </p:nvSpPr>
        <p:spPr/>
        <p:txBody>
          <a:bodyPr>
            <a:normAutofit lnSpcReduction="10000"/>
          </a:bodyPr>
          <a:lstStyle/>
          <a:p>
            <a:pPr marL="0" indent="0">
              <a:buNone/>
            </a:pPr>
            <a:r>
              <a:rPr lang="en-IN" dirty="0"/>
              <a:t>    The employees can log in to their account to see their details by clicking the employee log in option at home page.</a:t>
            </a:r>
          </a:p>
          <a:p>
            <a:pPr marL="0" indent="0">
              <a:buNone/>
            </a:pPr>
            <a:r>
              <a:rPr lang="en-IN" dirty="0"/>
              <a:t>    If the employee is not found it will show a message employee not found.</a:t>
            </a:r>
          </a:p>
          <a:p>
            <a:pPr marL="0" indent="0">
              <a:buNone/>
            </a:pPr>
            <a:r>
              <a:rPr lang="en-IN" dirty="0"/>
              <a:t>     A dummy password for employee will be created by the admin when the employee is created. The employee has to get his dummy password from the admin.</a:t>
            </a:r>
          </a:p>
          <a:p>
            <a:pPr marL="0" indent="0">
              <a:buNone/>
            </a:pPr>
            <a:r>
              <a:rPr lang="en-IN" dirty="0"/>
              <a:t>     When the employee logs in for the first time using the dummy password they will be automatically redirected to a change password   page. After changing password for the first time he can use that password to log in again from the homepage to see his details.</a:t>
            </a:r>
          </a:p>
        </p:txBody>
      </p:sp>
    </p:spTree>
    <p:extLst>
      <p:ext uri="{BB962C8B-B14F-4D97-AF65-F5344CB8AC3E}">
        <p14:creationId xmlns:p14="http://schemas.microsoft.com/office/powerpoint/2010/main" val="15885170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C96A6-77C3-44AF-9A90-0AFF1842538B}"/>
              </a:ext>
            </a:extLst>
          </p:cNvPr>
          <p:cNvSpPr>
            <a:spLocks noGrp="1"/>
          </p:cNvSpPr>
          <p:nvPr>
            <p:ph type="title"/>
          </p:nvPr>
        </p:nvSpPr>
        <p:spPr>
          <a:xfrm>
            <a:off x="838200" y="365126"/>
            <a:ext cx="10515600" cy="496266"/>
          </a:xfrm>
        </p:spPr>
        <p:txBody>
          <a:bodyPr>
            <a:normAutofit fontScale="90000"/>
          </a:bodyPr>
          <a:lstStyle/>
          <a:p>
            <a:r>
              <a:rPr lang="en-IN" dirty="0"/>
              <a:t>EMPLOYEE LOG IN PAGE</a:t>
            </a:r>
          </a:p>
        </p:txBody>
      </p:sp>
      <p:pic>
        <p:nvPicPr>
          <p:cNvPr id="5" name="Content Placeholder 4">
            <a:extLst>
              <a:ext uri="{FF2B5EF4-FFF2-40B4-BE49-F238E27FC236}">
                <a16:creationId xmlns:a16="http://schemas.microsoft.com/office/drawing/2014/main" id="{49249B3A-5D0F-4ADD-AD83-016D5715C2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861392"/>
            <a:ext cx="10515600" cy="5631482"/>
          </a:xfrm>
        </p:spPr>
      </p:pic>
    </p:spTree>
    <p:extLst>
      <p:ext uri="{BB962C8B-B14F-4D97-AF65-F5344CB8AC3E}">
        <p14:creationId xmlns:p14="http://schemas.microsoft.com/office/powerpoint/2010/main" val="20321696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77363-6349-45BF-B73D-06D476F78747}"/>
              </a:ext>
            </a:extLst>
          </p:cNvPr>
          <p:cNvSpPr>
            <a:spLocks noGrp="1"/>
          </p:cNvSpPr>
          <p:nvPr>
            <p:ph type="title"/>
          </p:nvPr>
        </p:nvSpPr>
        <p:spPr>
          <a:xfrm>
            <a:off x="838200" y="365126"/>
            <a:ext cx="10515600" cy="1105866"/>
          </a:xfrm>
        </p:spPr>
        <p:txBody>
          <a:bodyPr>
            <a:normAutofit fontScale="90000"/>
          </a:bodyPr>
          <a:lstStyle/>
          <a:p>
            <a:r>
              <a:rPr lang="en-IN" dirty="0"/>
              <a:t>AUTOMATIC REDIRECTION TO PASSWORD CHANGE PAGE ON FIRST LOG IN</a:t>
            </a:r>
          </a:p>
        </p:txBody>
      </p:sp>
      <p:pic>
        <p:nvPicPr>
          <p:cNvPr id="5" name="Content Placeholder 4">
            <a:extLst>
              <a:ext uri="{FF2B5EF4-FFF2-40B4-BE49-F238E27FC236}">
                <a16:creationId xmlns:a16="http://schemas.microsoft.com/office/drawing/2014/main" id="{1F9CEB28-D411-424E-A36E-D24D0DE370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470992"/>
            <a:ext cx="10515600" cy="5021882"/>
          </a:xfrm>
        </p:spPr>
      </p:pic>
    </p:spTree>
    <p:extLst>
      <p:ext uri="{BB962C8B-B14F-4D97-AF65-F5344CB8AC3E}">
        <p14:creationId xmlns:p14="http://schemas.microsoft.com/office/powerpoint/2010/main" val="1266364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8E68D-BB2B-4FF5-916C-108F54D1D7F7}"/>
              </a:ext>
            </a:extLst>
          </p:cNvPr>
          <p:cNvSpPr>
            <a:spLocks noGrp="1"/>
          </p:cNvSpPr>
          <p:nvPr>
            <p:ph type="title"/>
          </p:nvPr>
        </p:nvSpPr>
        <p:spPr/>
        <p:txBody>
          <a:bodyPr/>
          <a:lstStyle/>
          <a:p>
            <a:r>
              <a:rPr lang="en-IN" dirty="0"/>
              <a:t>EMPLOYEE LOGIN AFTER FIRST LOG IN</a:t>
            </a:r>
          </a:p>
        </p:txBody>
      </p:sp>
      <p:sp>
        <p:nvSpPr>
          <p:cNvPr id="3" name="Content Placeholder 2">
            <a:extLst>
              <a:ext uri="{FF2B5EF4-FFF2-40B4-BE49-F238E27FC236}">
                <a16:creationId xmlns:a16="http://schemas.microsoft.com/office/drawing/2014/main" id="{403D7E27-C2FD-4F90-BCB8-B6B1152C0C08}"/>
              </a:ext>
            </a:extLst>
          </p:cNvPr>
          <p:cNvSpPr>
            <a:spLocks noGrp="1"/>
          </p:cNvSpPr>
          <p:nvPr>
            <p:ph idx="1"/>
          </p:nvPr>
        </p:nvSpPr>
        <p:spPr/>
        <p:txBody>
          <a:bodyPr/>
          <a:lstStyle/>
          <a:p>
            <a:pPr marL="0" indent="0">
              <a:buNone/>
            </a:pPr>
            <a:r>
              <a:rPr lang="en-IN" dirty="0"/>
              <a:t>    After changing the password on first login the employee can log in using the same log in option in homepage this time it will show the user details.</a:t>
            </a:r>
          </a:p>
          <a:p>
            <a:pPr marL="0" indent="0">
              <a:buNone/>
            </a:pPr>
            <a:r>
              <a:rPr lang="en-IN" dirty="0"/>
              <a:t>   It has also a option to change the password which will go to the password change page.</a:t>
            </a:r>
          </a:p>
        </p:txBody>
      </p:sp>
    </p:spTree>
    <p:extLst>
      <p:ext uri="{BB962C8B-B14F-4D97-AF65-F5344CB8AC3E}">
        <p14:creationId xmlns:p14="http://schemas.microsoft.com/office/powerpoint/2010/main" val="34957710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35C1A-5925-4D36-B778-5C75B71F4E1F}"/>
              </a:ext>
            </a:extLst>
          </p:cNvPr>
          <p:cNvSpPr>
            <a:spLocks noGrp="1"/>
          </p:cNvSpPr>
          <p:nvPr>
            <p:ph type="title"/>
          </p:nvPr>
        </p:nvSpPr>
        <p:spPr>
          <a:xfrm>
            <a:off x="838200" y="365126"/>
            <a:ext cx="10515600" cy="628788"/>
          </a:xfrm>
        </p:spPr>
        <p:txBody>
          <a:bodyPr>
            <a:normAutofit fontScale="90000"/>
          </a:bodyPr>
          <a:lstStyle/>
          <a:p>
            <a:r>
              <a:rPr lang="en-IN" dirty="0"/>
              <a:t>EMPLOYEE LOGGING IN AFTER FIRST LOG IN</a:t>
            </a:r>
          </a:p>
        </p:txBody>
      </p:sp>
      <p:pic>
        <p:nvPicPr>
          <p:cNvPr id="5" name="Content Placeholder 4">
            <a:extLst>
              <a:ext uri="{FF2B5EF4-FFF2-40B4-BE49-F238E27FC236}">
                <a16:creationId xmlns:a16="http://schemas.microsoft.com/office/drawing/2014/main" id="{105F1E4E-6B53-414F-8379-BEFBE25ECB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993914"/>
            <a:ext cx="10515600" cy="5498960"/>
          </a:xfrm>
        </p:spPr>
      </p:pic>
    </p:spTree>
    <p:extLst>
      <p:ext uri="{BB962C8B-B14F-4D97-AF65-F5344CB8AC3E}">
        <p14:creationId xmlns:p14="http://schemas.microsoft.com/office/powerpoint/2010/main" val="39123663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08C90-94EA-4DD5-B6D0-7D1ED259219A}"/>
              </a:ext>
            </a:extLst>
          </p:cNvPr>
          <p:cNvSpPr>
            <a:spLocks noGrp="1"/>
          </p:cNvSpPr>
          <p:nvPr>
            <p:ph type="title"/>
          </p:nvPr>
        </p:nvSpPr>
        <p:spPr/>
        <p:txBody>
          <a:bodyPr/>
          <a:lstStyle/>
          <a:p>
            <a:r>
              <a:rPr lang="en-IN" dirty="0"/>
              <a:t>ALL EMPLOYEES PAGE</a:t>
            </a:r>
          </a:p>
        </p:txBody>
      </p:sp>
      <p:sp>
        <p:nvSpPr>
          <p:cNvPr id="3" name="Content Placeholder 2">
            <a:extLst>
              <a:ext uri="{FF2B5EF4-FFF2-40B4-BE49-F238E27FC236}">
                <a16:creationId xmlns:a16="http://schemas.microsoft.com/office/drawing/2014/main" id="{720B5682-D952-4596-BA99-A99CDFDEAD93}"/>
              </a:ext>
            </a:extLst>
          </p:cNvPr>
          <p:cNvSpPr>
            <a:spLocks noGrp="1"/>
          </p:cNvSpPr>
          <p:nvPr>
            <p:ph idx="1"/>
          </p:nvPr>
        </p:nvSpPr>
        <p:spPr/>
        <p:txBody>
          <a:bodyPr/>
          <a:lstStyle/>
          <a:p>
            <a:pPr marL="0" indent="0">
              <a:buNone/>
            </a:pPr>
            <a:r>
              <a:rPr lang="en-IN" dirty="0"/>
              <a:t>      All employees details can be accessed by going to the all employees option in the admin home or any page that has admin access only.</a:t>
            </a:r>
          </a:p>
        </p:txBody>
      </p:sp>
    </p:spTree>
    <p:extLst>
      <p:ext uri="{BB962C8B-B14F-4D97-AF65-F5344CB8AC3E}">
        <p14:creationId xmlns:p14="http://schemas.microsoft.com/office/powerpoint/2010/main" val="33502234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945F5-BDE5-47A5-BE38-FC98784F7A54}"/>
              </a:ext>
            </a:extLst>
          </p:cNvPr>
          <p:cNvSpPr>
            <a:spLocks noGrp="1"/>
          </p:cNvSpPr>
          <p:nvPr>
            <p:ph type="title"/>
          </p:nvPr>
        </p:nvSpPr>
        <p:spPr/>
        <p:txBody>
          <a:bodyPr/>
          <a:lstStyle/>
          <a:p>
            <a:r>
              <a:rPr lang="en-IN" dirty="0"/>
              <a:t>EXISTING SYSTEM</a:t>
            </a:r>
          </a:p>
        </p:txBody>
      </p:sp>
      <p:sp>
        <p:nvSpPr>
          <p:cNvPr id="3" name="Content Placeholder 2">
            <a:extLst>
              <a:ext uri="{FF2B5EF4-FFF2-40B4-BE49-F238E27FC236}">
                <a16:creationId xmlns:a16="http://schemas.microsoft.com/office/drawing/2014/main" id="{201875C2-307E-47C7-9807-62CD11E9B3C0}"/>
              </a:ext>
            </a:extLst>
          </p:cNvPr>
          <p:cNvSpPr>
            <a:spLocks noGrp="1"/>
          </p:cNvSpPr>
          <p:nvPr>
            <p:ph idx="1"/>
          </p:nvPr>
        </p:nvSpPr>
        <p:spPr/>
        <p:txBody>
          <a:bodyPr/>
          <a:lstStyle/>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Earlier systems were manual where there was no way of properly storing information. Employee records were stored manually which lead to errors. There was no proper way of tracking employee records. It was very difficult and required a lot of paperwork which makes the application time consuming and not secured. There was no administrator which could handle the records. So there was the need to develop a system which could manage all these things and reduce the paperwork.</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6018447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E4E09-3CB7-47BD-8F26-614468687368}"/>
              </a:ext>
            </a:extLst>
          </p:cNvPr>
          <p:cNvSpPr>
            <a:spLocks noGrp="1"/>
          </p:cNvSpPr>
          <p:nvPr>
            <p:ph type="title"/>
          </p:nvPr>
        </p:nvSpPr>
        <p:spPr>
          <a:xfrm>
            <a:off x="838200" y="365126"/>
            <a:ext cx="10515600" cy="509518"/>
          </a:xfrm>
        </p:spPr>
        <p:txBody>
          <a:bodyPr>
            <a:normAutofit fontScale="90000"/>
          </a:bodyPr>
          <a:lstStyle/>
          <a:p>
            <a:r>
              <a:rPr lang="en-IN" dirty="0"/>
              <a:t>ALL EMPLOYEES’ DETAILS</a:t>
            </a:r>
          </a:p>
        </p:txBody>
      </p:sp>
      <p:pic>
        <p:nvPicPr>
          <p:cNvPr id="5" name="Content Placeholder 4">
            <a:extLst>
              <a:ext uri="{FF2B5EF4-FFF2-40B4-BE49-F238E27FC236}">
                <a16:creationId xmlns:a16="http://schemas.microsoft.com/office/drawing/2014/main" id="{50BB0C15-7663-406F-B038-973464C34E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874644"/>
            <a:ext cx="10515600" cy="5618230"/>
          </a:xfrm>
        </p:spPr>
      </p:pic>
    </p:spTree>
    <p:extLst>
      <p:ext uri="{BB962C8B-B14F-4D97-AF65-F5344CB8AC3E}">
        <p14:creationId xmlns:p14="http://schemas.microsoft.com/office/powerpoint/2010/main" val="24887396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480C3-95EF-4D7F-BF14-64CAA853F3A5}"/>
              </a:ext>
            </a:extLst>
          </p:cNvPr>
          <p:cNvSpPr>
            <a:spLocks noGrp="1"/>
          </p:cNvSpPr>
          <p:nvPr>
            <p:ph type="title"/>
          </p:nvPr>
        </p:nvSpPr>
        <p:spPr/>
        <p:txBody>
          <a:bodyPr/>
          <a:lstStyle/>
          <a:p>
            <a:r>
              <a:rPr lang="en-IN" dirty="0"/>
              <a:t>LOG OUT</a:t>
            </a:r>
          </a:p>
        </p:txBody>
      </p:sp>
      <p:sp>
        <p:nvSpPr>
          <p:cNvPr id="3" name="Content Placeholder 2">
            <a:extLst>
              <a:ext uri="{FF2B5EF4-FFF2-40B4-BE49-F238E27FC236}">
                <a16:creationId xmlns:a16="http://schemas.microsoft.com/office/drawing/2014/main" id="{2BC73F89-B63B-434B-B424-322C002BC7D8}"/>
              </a:ext>
            </a:extLst>
          </p:cNvPr>
          <p:cNvSpPr>
            <a:spLocks noGrp="1"/>
          </p:cNvSpPr>
          <p:nvPr>
            <p:ph idx="1"/>
          </p:nvPr>
        </p:nvSpPr>
        <p:spPr/>
        <p:txBody>
          <a:bodyPr/>
          <a:lstStyle/>
          <a:p>
            <a:pPr marL="0" indent="0">
              <a:buNone/>
            </a:pPr>
            <a:r>
              <a:rPr lang="en-IN" dirty="0"/>
              <a:t>   The admin or the employees can log out using the log out option in the top nav bar to log out once they are logged in.</a:t>
            </a:r>
          </a:p>
          <a:p>
            <a:pPr marL="0" indent="0">
              <a:buNone/>
            </a:pPr>
            <a:r>
              <a:rPr lang="en-IN" dirty="0"/>
              <a:t>    The log out option will log out the employee/admin and will return to home page.</a:t>
            </a:r>
          </a:p>
        </p:txBody>
      </p:sp>
    </p:spTree>
    <p:extLst>
      <p:ext uri="{BB962C8B-B14F-4D97-AF65-F5344CB8AC3E}">
        <p14:creationId xmlns:p14="http://schemas.microsoft.com/office/powerpoint/2010/main" val="37079971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A0366-3E70-442D-956D-5D9FBF3B10AC}"/>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3C9CBD09-340F-4DAA-9C89-F6C49560F167}"/>
              </a:ext>
            </a:extLst>
          </p:cNvPr>
          <p:cNvSpPr>
            <a:spLocks noGrp="1"/>
          </p:cNvSpPr>
          <p:nvPr>
            <p:ph idx="1"/>
          </p:nvPr>
        </p:nvSpPr>
        <p:spPr/>
        <p:txBody>
          <a:bodyPr/>
          <a:lstStyle/>
          <a:p>
            <a:pPr marL="0" indent="0">
              <a:buNone/>
            </a:pPr>
            <a:r>
              <a:rPr lang="en-IN" dirty="0"/>
              <a:t>     Thus the employee management system which is used to store the employee details in a database using spring, java, MySQL is developed with </a:t>
            </a: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main aim of developing this application was to reduce the errors that occur in the manual system and reduce the time consumed.</a:t>
            </a:r>
          </a:p>
          <a:p>
            <a:pPr marL="0" indent="0">
              <a:buNone/>
            </a:pPr>
            <a:r>
              <a:rPr lang="en-US" dirty="0">
                <a:solidFill>
                  <a:srgbClr val="000000"/>
                </a:solidFill>
                <a:latin typeface="Abadi" panose="020B0604020104020204" pitchFamily="34" charset="0"/>
                <a:cs typeface="Times New Roman" panose="02020603050405020304" pitchFamily="18" charset="0"/>
              </a:rPr>
              <a:t>     This application is developed in a user-friendly, easy to use and error free manner.</a:t>
            </a:r>
            <a:endParaRPr lang="en-IN" dirty="0"/>
          </a:p>
        </p:txBody>
      </p:sp>
    </p:spTree>
    <p:extLst>
      <p:ext uri="{BB962C8B-B14F-4D97-AF65-F5344CB8AC3E}">
        <p14:creationId xmlns:p14="http://schemas.microsoft.com/office/powerpoint/2010/main" val="3716629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0F19B-E469-4C28-9D21-122325863E35}"/>
              </a:ext>
            </a:extLst>
          </p:cNvPr>
          <p:cNvSpPr>
            <a:spLocks noGrp="1"/>
          </p:cNvSpPr>
          <p:nvPr>
            <p:ph type="title"/>
          </p:nvPr>
        </p:nvSpPr>
        <p:spPr/>
        <p:txBody>
          <a:bodyPr/>
          <a:lstStyle/>
          <a:p>
            <a:r>
              <a:rPr lang="en-IN" dirty="0"/>
              <a:t>PROPOSED SYSTEM</a:t>
            </a:r>
          </a:p>
        </p:txBody>
      </p:sp>
      <p:sp>
        <p:nvSpPr>
          <p:cNvPr id="3" name="Content Placeholder 2">
            <a:extLst>
              <a:ext uri="{FF2B5EF4-FFF2-40B4-BE49-F238E27FC236}">
                <a16:creationId xmlns:a16="http://schemas.microsoft.com/office/drawing/2014/main" id="{6ABCC195-4F85-443A-9C1F-62D0854EDE17}"/>
              </a:ext>
            </a:extLst>
          </p:cNvPr>
          <p:cNvSpPr>
            <a:spLocks noGrp="1"/>
          </p:cNvSpPr>
          <p:nvPr>
            <p:ph idx="1"/>
          </p:nvPr>
        </p:nvSpPr>
        <p:spPr/>
        <p:txBody>
          <a:bodyPr>
            <a:normAutofit fontScale="77500" lnSpcReduction="20000"/>
          </a:bodyPr>
          <a:lstStyle/>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Employee information system is easy to use application which is created to manage the employee data. It is created to record the details of the employees. This reduces the dependency on the manual system which could create errors. </a:t>
            </a:r>
          </a:p>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This system can easily help in tracking employee records. There is a search feature which allows getting records of a specific employee. There is an administrator which can add, edit, delete and save records in a database. </a:t>
            </a:r>
          </a:p>
          <a:p>
            <a:pPr marL="0" indent="0" algn="just">
              <a:lnSpc>
                <a:spcPct val="107000"/>
              </a:lnSpc>
              <a:spcAft>
                <a:spcPts val="2250"/>
              </a:spcAft>
              <a:buNone/>
            </a:pPr>
            <a:r>
              <a:rPr lang="en-US" sz="280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         There are two views for this application first is the administrator and the second is employee view. The employee view enables employees to view their details.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0893204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56247-7EEB-46AC-9D7A-DEB047ED773B}"/>
              </a:ext>
            </a:extLst>
          </p:cNvPr>
          <p:cNvSpPr>
            <a:spLocks noGrp="1"/>
          </p:cNvSpPr>
          <p:nvPr>
            <p:ph type="title"/>
          </p:nvPr>
        </p:nvSpPr>
        <p:spPr/>
        <p:txBody>
          <a:bodyPr/>
          <a:lstStyle/>
          <a:p>
            <a:r>
              <a:rPr lang="en-IN" dirty="0"/>
              <a:t>MODULES</a:t>
            </a:r>
          </a:p>
        </p:txBody>
      </p:sp>
      <p:sp>
        <p:nvSpPr>
          <p:cNvPr id="3" name="Content Placeholder 2">
            <a:extLst>
              <a:ext uri="{FF2B5EF4-FFF2-40B4-BE49-F238E27FC236}">
                <a16:creationId xmlns:a16="http://schemas.microsoft.com/office/drawing/2014/main" id="{00C01BE0-9689-41E1-A456-73649A7E3952}"/>
              </a:ext>
            </a:extLst>
          </p:cNvPr>
          <p:cNvSpPr>
            <a:spLocks noGrp="1"/>
          </p:cNvSpPr>
          <p:nvPr>
            <p:ph idx="1"/>
          </p:nvPr>
        </p:nvSpPr>
        <p:spPr/>
        <p:txBody>
          <a:bodyPr/>
          <a:lstStyle/>
          <a:p>
            <a:pPr marL="0" indent="0">
              <a:buNone/>
            </a:pPr>
            <a:r>
              <a:rPr lang="en-IN" dirty="0"/>
              <a:t>Create module: used to create new employee.</a:t>
            </a:r>
          </a:p>
          <a:p>
            <a:pPr marL="0" indent="0">
              <a:buNone/>
            </a:pPr>
            <a:r>
              <a:rPr lang="en-IN" dirty="0"/>
              <a:t>Update module: used to update employee details</a:t>
            </a:r>
          </a:p>
          <a:p>
            <a:pPr marL="0" indent="0">
              <a:buNone/>
            </a:pPr>
            <a:r>
              <a:rPr lang="en-IN" dirty="0"/>
              <a:t>Search module: used to search for a employee’s details.</a:t>
            </a:r>
          </a:p>
          <a:p>
            <a:pPr marL="0" indent="0">
              <a:buNone/>
            </a:pPr>
            <a:r>
              <a:rPr lang="en-IN" dirty="0"/>
              <a:t>Delete module: used to delete employee.</a:t>
            </a:r>
          </a:p>
          <a:p>
            <a:pPr marL="0" indent="0">
              <a:buNone/>
            </a:pPr>
            <a:r>
              <a:rPr lang="en-IN" dirty="0"/>
              <a:t>Log in module: used for admin and employee log in</a:t>
            </a:r>
          </a:p>
          <a:p>
            <a:pPr marL="0" indent="0">
              <a:buNone/>
            </a:pPr>
            <a:r>
              <a:rPr lang="en-IN" dirty="0"/>
              <a:t>Log out module: used for admin and employee </a:t>
            </a:r>
            <a:r>
              <a:rPr lang="en-IN"/>
              <a:t>log out</a:t>
            </a:r>
            <a:endParaRPr lang="en-IN" dirty="0"/>
          </a:p>
        </p:txBody>
      </p:sp>
    </p:spTree>
    <p:extLst>
      <p:ext uri="{BB962C8B-B14F-4D97-AF65-F5344CB8AC3E}">
        <p14:creationId xmlns:p14="http://schemas.microsoft.com/office/powerpoint/2010/main" val="1046890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8FDBF-5DE5-4D30-B577-069CA25C89D4}"/>
              </a:ext>
            </a:extLst>
          </p:cNvPr>
          <p:cNvSpPr>
            <a:spLocks noGrp="1"/>
          </p:cNvSpPr>
          <p:nvPr>
            <p:ph type="title"/>
          </p:nvPr>
        </p:nvSpPr>
        <p:spPr/>
        <p:txBody>
          <a:bodyPr/>
          <a:lstStyle/>
          <a:p>
            <a:r>
              <a:rPr lang="en-IN" dirty="0"/>
              <a:t>TECHNOLOGIES USED</a:t>
            </a:r>
          </a:p>
        </p:txBody>
      </p:sp>
      <p:sp>
        <p:nvSpPr>
          <p:cNvPr id="3" name="Content Placeholder 2">
            <a:extLst>
              <a:ext uri="{FF2B5EF4-FFF2-40B4-BE49-F238E27FC236}">
                <a16:creationId xmlns:a16="http://schemas.microsoft.com/office/drawing/2014/main" id="{92C8AFDE-8FD9-4FBF-9DA1-96EDAB1C036C}"/>
              </a:ext>
            </a:extLst>
          </p:cNvPr>
          <p:cNvSpPr>
            <a:spLocks noGrp="1"/>
          </p:cNvSpPr>
          <p:nvPr>
            <p:ph idx="1"/>
          </p:nvPr>
        </p:nvSpPr>
        <p:spPr/>
        <p:txBody>
          <a:bodyPr/>
          <a:lstStyle/>
          <a:p>
            <a:r>
              <a:rPr lang="en-IN" dirty="0"/>
              <a:t>JAVA 17</a:t>
            </a:r>
          </a:p>
          <a:p>
            <a:r>
              <a:rPr lang="en-IN" dirty="0"/>
              <a:t>MAVEN</a:t>
            </a:r>
          </a:p>
          <a:p>
            <a:r>
              <a:rPr lang="en-IN" dirty="0"/>
              <a:t>SPRING 3.0.0 –M1</a:t>
            </a:r>
          </a:p>
          <a:p>
            <a:r>
              <a:rPr lang="en-IN" dirty="0"/>
              <a:t>MYSQL 8.0</a:t>
            </a:r>
          </a:p>
          <a:p>
            <a:r>
              <a:rPr lang="en-IN" dirty="0"/>
              <a:t>HTML</a:t>
            </a:r>
          </a:p>
          <a:p>
            <a:r>
              <a:rPr lang="en-IN" dirty="0"/>
              <a:t>CSS</a:t>
            </a:r>
          </a:p>
        </p:txBody>
      </p:sp>
    </p:spTree>
    <p:extLst>
      <p:ext uri="{BB962C8B-B14F-4D97-AF65-F5344CB8AC3E}">
        <p14:creationId xmlns:p14="http://schemas.microsoft.com/office/powerpoint/2010/main" val="3433912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14F57-33D6-4C6E-97FF-6EF4F9DEF6CA}"/>
              </a:ext>
            </a:extLst>
          </p:cNvPr>
          <p:cNvSpPr>
            <a:spLocks noGrp="1"/>
          </p:cNvSpPr>
          <p:nvPr>
            <p:ph type="title"/>
          </p:nvPr>
        </p:nvSpPr>
        <p:spPr/>
        <p:txBody>
          <a:bodyPr/>
          <a:lstStyle/>
          <a:p>
            <a:r>
              <a:rPr lang="en-IN" dirty="0"/>
              <a:t>NOTES</a:t>
            </a:r>
          </a:p>
        </p:txBody>
      </p:sp>
      <p:sp>
        <p:nvSpPr>
          <p:cNvPr id="3" name="Content Placeholder 2">
            <a:extLst>
              <a:ext uri="{FF2B5EF4-FFF2-40B4-BE49-F238E27FC236}">
                <a16:creationId xmlns:a16="http://schemas.microsoft.com/office/drawing/2014/main" id="{E2A328CE-4E12-41C6-8F6C-8673AF9A3824}"/>
              </a:ext>
            </a:extLst>
          </p:cNvPr>
          <p:cNvSpPr>
            <a:spLocks noGrp="1"/>
          </p:cNvSpPr>
          <p:nvPr>
            <p:ph idx="1"/>
          </p:nvPr>
        </p:nvSpPr>
        <p:spPr/>
        <p:txBody>
          <a:bodyPr/>
          <a:lstStyle/>
          <a:p>
            <a:r>
              <a:rPr lang="en-IN" dirty="0"/>
              <a:t>The admin username=admin and password=password.</a:t>
            </a:r>
          </a:p>
          <a:p>
            <a:r>
              <a:rPr lang="en-IN" dirty="0"/>
              <a:t>There are no values inserted at the database at start. You have to start inserting data to work with.</a:t>
            </a:r>
          </a:p>
          <a:p>
            <a:r>
              <a:rPr lang="en-IN" dirty="0"/>
              <a:t>The application runs on port 8080 by default. You can change it in application.properties file.</a:t>
            </a:r>
          </a:p>
          <a:p>
            <a:r>
              <a:rPr lang="en-IN" dirty="0"/>
              <a:t>The application connects to MySQL server. You have to provide your MySQL username ,password and database URL in applications.properties file.</a:t>
            </a:r>
          </a:p>
          <a:p>
            <a:endParaRPr lang="en-IN" dirty="0"/>
          </a:p>
        </p:txBody>
      </p:sp>
    </p:spTree>
    <p:extLst>
      <p:ext uri="{BB962C8B-B14F-4D97-AF65-F5344CB8AC3E}">
        <p14:creationId xmlns:p14="http://schemas.microsoft.com/office/powerpoint/2010/main" val="823265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7DA3D-6C00-4054-85A8-47649F13162B}"/>
              </a:ext>
            </a:extLst>
          </p:cNvPr>
          <p:cNvSpPr>
            <a:spLocks noGrp="1"/>
          </p:cNvSpPr>
          <p:nvPr>
            <p:ph type="title"/>
          </p:nvPr>
        </p:nvSpPr>
        <p:spPr>
          <a:xfrm>
            <a:off x="838200" y="365125"/>
            <a:ext cx="10515600" cy="1311275"/>
          </a:xfrm>
        </p:spPr>
        <p:txBody>
          <a:bodyPr>
            <a:normAutofit/>
          </a:bodyPr>
          <a:lstStyle/>
          <a:p>
            <a:r>
              <a:rPr lang="en-IN" dirty="0"/>
              <a:t>HOME PAGE</a:t>
            </a:r>
          </a:p>
        </p:txBody>
      </p:sp>
      <p:sp>
        <p:nvSpPr>
          <p:cNvPr id="3" name="Content Placeholder 2">
            <a:extLst>
              <a:ext uri="{FF2B5EF4-FFF2-40B4-BE49-F238E27FC236}">
                <a16:creationId xmlns:a16="http://schemas.microsoft.com/office/drawing/2014/main" id="{CA979516-5F9D-4348-A0D1-E1EF386A29FE}"/>
              </a:ext>
            </a:extLst>
          </p:cNvPr>
          <p:cNvSpPr>
            <a:spLocks noGrp="1"/>
          </p:cNvSpPr>
          <p:nvPr>
            <p:ph idx="1"/>
          </p:nvPr>
        </p:nvSpPr>
        <p:spPr>
          <a:xfrm>
            <a:off x="838200" y="1801090"/>
            <a:ext cx="10515600" cy="4959927"/>
          </a:xfrm>
        </p:spPr>
        <p:txBody>
          <a:bodyPr/>
          <a:lstStyle/>
          <a:p>
            <a:pPr marL="0" indent="0">
              <a:buNone/>
            </a:pPr>
            <a:r>
              <a:rPr lang="en-IN" dirty="0"/>
              <a:t>     The homepage requires no login to access it.</a:t>
            </a:r>
          </a:p>
          <a:p>
            <a:pPr marL="0" indent="0">
              <a:buNone/>
            </a:pPr>
            <a:r>
              <a:rPr lang="en-IN" dirty="0"/>
              <a:t>      It contains a top nav bar to access admin home which requires admin access and a Employee Login .</a:t>
            </a:r>
          </a:p>
          <a:p>
            <a:pPr marL="0" indent="0">
              <a:buNone/>
            </a:pPr>
            <a:r>
              <a:rPr lang="en-IN" dirty="0"/>
              <a:t>      It also contains a section with some details.</a:t>
            </a:r>
          </a:p>
        </p:txBody>
      </p:sp>
    </p:spTree>
    <p:extLst>
      <p:ext uri="{BB962C8B-B14F-4D97-AF65-F5344CB8AC3E}">
        <p14:creationId xmlns:p14="http://schemas.microsoft.com/office/powerpoint/2010/main" val="734534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9AC59-B056-4C00-9EED-FE4A1B37F531}"/>
              </a:ext>
            </a:extLst>
          </p:cNvPr>
          <p:cNvSpPr>
            <a:spLocks noGrp="1"/>
          </p:cNvSpPr>
          <p:nvPr>
            <p:ph type="title"/>
          </p:nvPr>
        </p:nvSpPr>
        <p:spPr>
          <a:xfrm>
            <a:off x="838200" y="365126"/>
            <a:ext cx="10515600" cy="576984"/>
          </a:xfrm>
        </p:spPr>
        <p:txBody>
          <a:bodyPr>
            <a:normAutofit fontScale="90000"/>
          </a:bodyPr>
          <a:lstStyle/>
          <a:p>
            <a:r>
              <a:rPr lang="en-IN" dirty="0"/>
              <a:t>HOME PAGE(	NO LOG IN REQUIRED)</a:t>
            </a:r>
          </a:p>
        </p:txBody>
      </p:sp>
      <p:pic>
        <p:nvPicPr>
          <p:cNvPr id="5" name="Content Placeholder 4">
            <a:extLst>
              <a:ext uri="{FF2B5EF4-FFF2-40B4-BE49-F238E27FC236}">
                <a16:creationId xmlns:a16="http://schemas.microsoft.com/office/drawing/2014/main" id="{7AC4A25D-7F6F-4B97-830B-E5336D68EC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942110"/>
            <a:ext cx="10515599" cy="5550765"/>
          </a:xfrm>
        </p:spPr>
      </p:pic>
    </p:spTree>
    <p:extLst>
      <p:ext uri="{BB962C8B-B14F-4D97-AF65-F5344CB8AC3E}">
        <p14:creationId xmlns:p14="http://schemas.microsoft.com/office/powerpoint/2010/main" val="37147677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TotalTime>
  <Words>1539</Words>
  <Application>Microsoft Office PowerPoint</Application>
  <PresentationFormat>Widescreen</PresentationFormat>
  <Paragraphs>100</Paragraphs>
  <Slides>32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Abadi</vt:lpstr>
      <vt:lpstr>Arial</vt:lpstr>
      <vt:lpstr>Calibri</vt:lpstr>
      <vt:lpstr>Calibri Light</vt:lpstr>
      <vt:lpstr>Office Theme</vt:lpstr>
      <vt:lpstr>EMPLOYEE MANAGEMENT SYSTEM PROJECT</vt:lpstr>
      <vt:lpstr>INTRODUCTION</vt:lpstr>
      <vt:lpstr>EXISTING SYSTEM</vt:lpstr>
      <vt:lpstr>PROPOSED SYSTEM</vt:lpstr>
      <vt:lpstr>MODULES</vt:lpstr>
      <vt:lpstr>TECHNOLOGIES USED</vt:lpstr>
      <vt:lpstr>NOTES</vt:lpstr>
      <vt:lpstr>HOME PAGE</vt:lpstr>
      <vt:lpstr>HOME PAGE( NO LOG IN REQUIRED)</vt:lpstr>
      <vt:lpstr>ADMIN LOG IN</vt:lpstr>
      <vt:lpstr>ADMIN LOG IN PAGE</vt:lpstr>
      <vt:lpstr>ADMIN HOME PAGE ON SUCCESSFUL LOG IN</vt:lpstr>
      <vt:lpstr>ADMIN HOME PAGE</vt:lpstr>
      <vt:lpstr>CREATING EMPLOYEE</vt:lpstr>
      <vt:lpstr>CREATE EMPLOYEE PAGE</vt:lpstr>
      <vt:lpstr>UPDATE EMPLOYEE</vt:lpstr>
      <vt:lpstr>UPDATE EMPLOYEE PAGE</vt:lpstr>
      <vt:lpstr>UPDATE EMPLOYEE SALARY</vt:lpstr>
      <vt:lpstr>UPDATE EMPLOYEE SALARY PAGE</vt:lpstr>
      <vt:lpstr>OTHER UPDATE  EMPLOYEE OPTIONS</vt:lpstr>
      <vt:lpstr>SEARCH EMPLOYEE</vt:lpstr>
      <vt:lpstr>SEARCH EMPLOYEE PAGE</vt:lpstr>
      <vt:lpstr>SEARCH EMPLOYEE DETAILS PAGE</vt:lpstr>
      <vt:lpstr>EMPLOYEE LOG IN</vt:lpstr>
      <vt:lpstr>EMPLOYEE LOG IN PAGE</vt:lpstr>
      <vt:lpstr>AUTOMATIC REDIRECTION TO PASSWORD CHANGE PAGE ON FIRST LOG IN</vt:lpstr>
      <vt:lpstr>EMPLOYEE LOGIN AFTER FIRST LOG IN</vt:lpstr>
      <vt:lpstr>EMPLOYEE LOGGING IN AFTER FIRST LOG IN</vt:lpstr>
      <vt:lpstr>ALL EMPLOYEES PAGE</vt:lpstr>
      <vt:lpstr>ALL EMPLOYEES’ DETAILS</vt:lpstr>
      <vt:lpstr>LOG OUT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sowmiyasowmi040520@gmail.com</dc:creator>
  <cp:lastModifiedBy>sowmiyasowmi040520@gmail.com</cp:lastModifiedBy>
  <cp:revision>161</cp:revision>
  <dcterms:created xsi:type="dcterms:W3CDTF">2022-03-21T08:18:14Z</dcterms:created>
  <dcterms:modified xsi:type="dcterms:W3CDTF">2022-03-22T03:45:28Z</dcterms:modified>
</cp:coreProperties>
</file>

<file path=docProps/thumbnail.jpeg>
</file>